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7"/>
  </p:notesMasterIdLst>
  <p:sldIdLst>
    <p:sldId id="256" r:id="rId3"/>
    <p:sldId id="291" r:id="rId4"/>
    <p:sldId id="257" r:id="rId5"/>
    <p:sldId id="258" r:id="rId6"/>
    <p:sldId id="260" r:id="rId7"/>
    <p:sldId id="289" r:id="rId8"/>
    <p:sldId id="261" r:id="rId9"/>
    <p:sldId id="262" r:id="rId10"/>
    <p:sldId id="293" r:id="rId11"/>
    <p:sldId id="280" r:id="rId12"/>
    <p:sldId id="288" r:id="rId13"/>
    <p:sldId id="267" r:id="rId14"/>
    <p:sldId id="271" r:id="rId15"/>
    <p:sldId id="372" r:id="rId16"/>
    <p:sldId id="269" r:id="rId17"/>
    <p:sldId id="302" r:id="rId18"/>
    <p:sldId id="308" r:id="rId19"/>
    <p:sldId id="303" r:id="rId20"/>
    <p:sldId id="304" r:id="rId21"/>
    <p:sldId id="305" r:id="rId22"/>
    <p:sldId id="310" r:id="rId23"/>
    <p:sldId id="309" r:id="rId24"/>
    <p:sldId id="306" r:id="rId25"/>
    <p:sldId id="307" r:id="rId26"/>
    <p:sldId id="263" r:id="rId27"/>
    <p:sldId id="266" r:id="rId28"/>
    <p:sldId id="265" r:id="rId29"/>
    <p:sldId id="299" r:id="rId30"/>
    <p:sldId id="300" r:id="rId31"/>
    <p:sldId id="297" r:id="rId32"/>
    <p:sldId id="301" r:id="rId33"/>
    <p:sldId id="268" r:id="rId34"/>
    <p:sldId id="318" r:id="rId35"/>
    <p:sldId id="319" r:id="rId36"/>
    <p:sldId id="320" r:id="rId37"/>
    <p:sldId id="311" r:id="rId38"/>
    <p:sldId id="290" r:id="rId39"/>
    <p:sldId id="317" r:id="rId40"/>
    <p:sldId id="312" r:id="rId41"/>
    <p:sldId id="313" r:id="rId42"/>
    <p:sldId id="322" r:id="rId43"/>
    <p:sldId id="324" r:id="rId44"/>
    <p:sldId id="326" r:id="rId45"/>
    <p:sldId id="327" r:id="rId46"/>
    <p:sldId id="328" r:id="rId47"/>
    <p:sldId id="292" r:id="rId48"/>
    <p:sldId id="321" r:id="rId49"/>
    <p:sldId id="294" r:id="rId50"/>
    <p:sldId id="296" r:id="rId51"/>
    <p:sldId id="295" r:id="rId52"/>
    <p:sldId id="323" r:id="rId53"/>
    <p:sldId id="371" r:id="rId54"/>
    <p:sldId id="264" r:id="rId55"/>
    <p:sldId id="25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second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7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/>
              <a:t>https://www.igvita.com/2012/07/19/latency-the-new-web-performance-bottleneck/</a:t>
            </a:r>
          </a:p>
          <a:p>
            <a:r>
              <a:rPr lang="en-US" dirty="0"/>
              <a:t>https://docs.google.com/a/chromium.org/viewer?a=v&amp;pid=sites&amp;srcid=Y2hyb21pdW0ub3JnfGRldnxneDoxMzcyOWI1N2I4YzI3NzE2</a:t>
            </a:r>
          </a:p>
          <a:p>
            <a:r>
              <a:rPr lang="en-US" dirty="0"/>
              <a:t>https://www.cloudping.co/</a:t>
            </a:r>
          </a:p>
          <a:p>
            <a:r>
              <a:rPr lang="en-US" dirty="0"/>
              <a:t>https://aws-latency-test.com/</a:t>
            </a:r>
          </a:p>
          <a:p>
            <a:r>
              <a:rPr lang="en-US" dirty="0"/>
              <a:t>https://colin-scott.github.io/personal_website/research/interactive_latency.html</a:t>
            </a:r>
          </a:p>
          <a:p>
            <a:r>
              <a:rPr lang="en-US" dirty="0"/>
              <a:t>https://gist.github.com/jboner/2841832</a:t>
            </a:r>
          </a:p>
          <a:p>
            <a:r>
              <a:rPr lang="en-US" dirty="0"/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84685-1095-E2AE-A0DA-CC8C90922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45" y="6492875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2.svg"/><Relationship Id="rId9" Type="http://schemas.openxmlformats.org/officeDocument/2006/relationships/image" Target="../media/image4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Fallacies of Distributed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A1AEA-F896-5DA2-8E33-69EAD27C4179}"/>
              </a:ext>
            </a:extLst>
          </p:cNvPr>
          <p:cNvSpPr txBox="1"/>
          <p:nvPr/>
        </p:nvSpPr>
        <p:spPr>
          <a:xfrm>
            <a:off x="838200" y="1733863"/>
            <a:ext cx="4652236" cy="402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network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reliable;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Latency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zero;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Bandwidth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infinite;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 network is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secure</a:t>
            </a: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4D9D4-318F-D3CE-4369-13B48CF6FBEE}"/>
              </a:ext>
            </a:extLst>
          </p:cNvPr>
          <p:cNvSpPr txBox="1"/>
          <p:nvPr/>
        </p:nvSpPr>
        <p:spPr>
          <a:xfrm>
            <a:off x="6096000" y="1733863"/>
            <a:ext cx="564770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Topology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doesn't change;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There is one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administrator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Transport cost is zero;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 network is homogeneous</a:t>
            </a: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8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ghtbulb outline">
            <a:extLst>
              <a:ext uri="{FF2B5EF4-FFF2-40B4-BE49-F238E27FC236}">
                <a16:creationId xmlns:a16="http://schemas.microsoft.com/office/drawing/2014/main" id="{03168D92-774C-8EF6-79DC-43C76408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502" y="479502"/>
            <a:ext cx="5898995" cy="589899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60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E951-F3F8-87D5-6105-FF20212D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239986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419E53-DAD2-8849-CD92-5857CEE81CE5}"/>
              </a:ext>
            </a:extLst>
          </p:cNvPr>
          <p:cNvSpPr txBox="1">
            <a:spLocks/>
          </p:cNvSpPr>
          <p:nvPr/>
        </p:nvSpPr>
        <p:spPr>
          <a:xfrm>
            <a:off x="740528" y="77388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2E398-7976-00E4-A35A-DE98C53E170C}"/>
              </a:ext>
            </a:extLst>
          </p:cNvPr>
          <p:cNvSpPr txBox="1">
            <a:spLocks/>
          </p:cNvSpPr>
          <p:nvPr/>
        </p:nvSpPr>
        <p:spPr>
          <a:xfrm>
            <a:off x="3223044" y="53492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47903-542F-2106-3F69-ADF57AA4E17A}"/>
              </a:ext>
            </a:extLst>
          </p:cNvPr>
          <p:cNvSpPr txBox="1">
            <a:spLocks/>
          </p:cNvSpPr>
          <p:nvPr/>
        </p:nvSpPr>
        <p:spPr>
          <a:xfrm>
            <a:off x="5705560" y="516638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782B54-71DA-CC19-6BC3-AF60F7BAA08F}"/>
              </a:ext>
            </a:extLst>
          </p:cNvPr>
          <p:cNvSpPr txBox="1">
            <a:spLocks/>
          </p:cNvSpPr>
          <p:nvPr/>
        </p:nvSpPr>
        <p:spPr>
          <a:xfrm>
            <a:off x="8727718" y="31206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AF61D-FAB5-7340-2ABF-F3DEDF223EC1}"/>
              </a:ext>
            </a:extLst>
          </p:cNvPr>
          <p:cNvGrpSpPr/>
          <p:nvPr/>
        </p:nvGrpSpPr>
        <p:grpSpPr>
          <a:xfrm>
            <a:off x="622531" y="2045128"/>
            <a:ext cx="2482516" cy="2000375"/>
            <a:chOff x="1168064" y="2766218"/>
            <a:chExt cx="2482516" cy="200037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9DCC3FD-80BE-D1C7-72F6-812798484225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8BD6F88-D40B-2EF8-B5E4-E6A7CB249638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4B74BBB-F8E5-C188-524E-A5EF4B70BE42}"/>
              </a:ext>
            </a:extLst>
          </p:cNvPr>
          <p:cNvSpPr txBox="1">
            <a:spLocks/>
          </p:cNvSpPr>
          <p:nvPr/>
        </p:nvSpPr>
        <p:spPr>
          <a:xfrm>
            <a:off x="4727998" y="3595064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5643242-7210-0462-C915-A72028067C44}"/>
              </a:ext>
            </a:extLst>
          </p:cNvPr>
          <p:cNvSpPr txBox="1">
            <a:spLocks/>
          </p:cNvSpPr>
          <p:nvPr/>
        </p:nvSpPr>
        <p:spPr>
          <a:xfrm>
            <a:off x="5535859" y="2249891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2A4E0B-FB4C-B226-A497-293BCE4B616E}"/>
              </a:ext>
            </a:extLst>
          </p:cNvPr>
          <p:cNvSpPr txBox="1">
            <a:spLocks/>
          </p:cNvSpPr>
          <p:nvPr/>
        </p:nvSpPr>
        <p:spPr>
          <a:xfrm>
            <a:off x="7673138" y="5110245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A3AE14-7C1B-05BE-63A3-BEB684929CCF}"/>
              </a:ext>
            </a:extLst>
          </p:cNvPr>
          <p:cNvSpPr txBox="1">
            <a:spLocks/>
          </p:cNvSpPr>
          <p:nvPr/>
        </p:nvSpPr>
        <p:spPr>
          <a:xfrm>
            <a:off x="2013975" y="366646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5B0CDB-F354-9AC9-12AA-4671D9C89148}"/>
              </a:ext>
            </a:extLst>
          </p:cNvPr>
          <p:cNvSpPr txBox="1">
            <a:spLocks/>
          </p:cNvSpPr>
          <p:nvPr/>
        </p:nvSpPr>
        <p:spPr>
          <a:xfrm>
            <a:off x="3710569" y="510162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D70B1E-6C04-43D4-BF1B-6EB430C2BDFE}"/>
              </a:ext>
            </a:extLst>
          </p:cNvPr>
          <p:cNvSpPr txBox="1">
            <a:spLocks/>
          </p:cNvSpPr>
          <p:nvPr/>
        </p:nvSpPr>
        <p:spPr>
          <a:xfrm>
            <a:off x="7484176" y="1795071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C0475B-13C9-49D9-B3A7-3C88AE6D0A38}"/>
              </a:ext>
            </a:extLst>
          </p:cNvPr>
          <p:cNvSpPr txBox="1">
            <a:spLocks/>
          </p:cNvSpPr>
          <p:nvPr/>
        </p:nvSpPr>
        <p:spPr>
          <a:xfrm>
            <a:off x="7360700" y="3816756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533DC3-A25D-451B-DAF1-63B92DD7C43E}"/>
              </a:ext>
            </a:extLst>
          </p:cNvPr>
          <p:cNvSpPr txBox="1">
            <a:spLocks/>
          </p:cNvSpPr>
          <p:nvPr/>
        </p:nvSpPr>
        <p:spPr>
          <a:xfrm>
            <a:off x="3171340" y="188549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58353F6-B49A-C4AF-BACA-5F4837A5A1F3}"/>
              </a:ext>
            </a:extLst>
          </p:cNvPr>
          <p:cNvSpPr txBox="1">
            <a:spLocks/>
          </p:cNvSpPr>
          <p:nvPr/>
        </p:nvSpPr>
        <p:spPr>
          <a:xfrm>
            <a:off x="7868153" y="2455319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IDEMPOTENCE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47A05-C045-6813-9057-8D240F911335}"/>
              </a:ext>
            </a:extLst>
          </p:cNvPr>
          <p:cNvSpPr txBox="1">
            <a:spLocks/>
          </p:cNvSpPr>
          <p:nvPr/>
        </p:nvSpPr>
        <p:spPr>
          <a:xfrm>
            <a:off x="679640" y="503517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737328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05306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52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475645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1237</Words>
  <Application>Microsoft Office PowerPoint</Application>
  <PresentationFormat>Widescreen</PresentationFormat>
  <Paragraphs>384</Paragraphs>
  <Slides>54</Slides>
  <Notes>32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PowerPoint Presentation</vt:lpstr>
      <vt:lpstr>WHY?</vt:lpstr>
      <vt:lpstr>Characteristics</vt:lpstr>
      <vt:lpstr>PowerPoint Presentation</vt:lpstr>
      <vt:lpstr>Driving Forces</vt:lpstr>
      <vt:lpstr>Latency</vt:lpstr>
      <vt:lpstr>Latency</vt:lpstr>
      <vt:lpstr>Latency</vt:lpstr>
      <vt:lpstr>Availability</vt:lpstr>
      <vt:lpstr>Availability</vt:lpstr>
      <vt:lpstr>Reliability</vt:lpstr>
      <vt:lpstr>Latency Numbers Every Programmer Should Know </vt:lpstr>
      <vt:lpstr>PowerPoint Presentation</vt:lpstr>
      <vt:lpstr>Fallacies of Distributed Computing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PowerPoint Presentation</vt:lpstr>
      <vt:lpstr>fin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Going...Going...Gone!</vt:lpstr>
      <vt:lpstr>PowerPoint Presentation</vt:lpstr>
      <vt:lpstr>Separate Critical Path</vt:lpstr>
      <vt:lpstr>Separate Critical Path</vt:lpstr>
      <vt:lpstr>Separate by API Keys</vt:lpstr>
      <vt:lpstr>Thank You!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242</cp:revision>
  <dcterms:created xsi:type="dcterms:W3CDTF">2023-01-23T13:24:30Z</dcterms:created>
  <dcterms:modified xsi:type="dcterms:W3CDTF">2023-02-24T14:17:11Z</dcterms:modified>
</cp:coreProperties>
</file>